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001C2-DD54-4413-BF1C-5CE41A92C7EC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8B3FB6-3C6C-4582-AD17-0ABF7A75FA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4;&#1086;&#1082;&#1091;&#1084;&#1077;&#1085;&#1090;&#1099;\&#1056;&#1072;&#1073;&#1086;&#1095;&#1080;&#1081;&#1057;&#1090;&#1086;&#1083;\&#1082;&#1086;&#1085;&#1082;&#1091;&#1088;&#1089;%20&#1082;&#1085;&#1080;&#1075;&#1072;\&#1047;&#1074;&#1091;&#1082;%20&#1082;%20&#1087;&#1088;&#1077;&#1079;&#1077;&#1085;&#1090;&#1072;&#1094;&#1080;&#1080;%20&#1055;&#1095;&#1077;&#1083;&#1080;&#1085;&#1094;&#1077;&#1099;&#1074;&#1072;%20&#1054;.&#1043;..m4a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dirty="0" smtClean="0"/>
              <a:t>«Чудесная книга»</a:t>
            </a:r>
            <a:br>
              <a:rPr lang="ru-RU" dirty="0" smtClean="0"/>
            </a:br>
            <a:r>
              <a:rPr lang="ru-RU" sz="1600" dirty="0" err="1" smtClean="0"/>
              <a:t>Пчелинцева</a:t>
            </a:r>
            <a:r>
              <a:rPr lang="ru-RU" sz="1600" dirty="0" smtClean="0"/>
              <a:t> Оксана Геннадьевна</a:t>
            </a:r>
            <a:endParaRPr lang="ru-RU" dirty="0"/>
          </a:p>
        </p:txBody>
      </p:sp>
      <p:pic>
        <p:nvPicPr>
          <p:cNvPr id="4" name="Рисунок 3" descr="centralnaya-biblioteka-arhangelska-otprazdnovala-yubiley-blo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700808"/>
            <a:ext cx="8100392" cy="4799856"/>
          </a:xfrm>
          <a:prstGeom prst="rect">
            <a:avLst/>
          </a:prstGeom>
        </p:spPr>
      </p:pic>
      <p:pic>
        <p:nvPicPr>
          <p:cNvPr id="10" name="Звук к презентации Пчелинцеыва О.Г..m4a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3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8800" b="1" i="1" dirty="0" smtClean="0">
                <a:solidFill>
                  <a:schemeClr val="tx2">
                    <a:lumMod val="75000"/>
                  </a:schemeClr>
                </a:solidFill>
              </a:rPr>
              <a:t>КНИГА,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СПАСИБО ЗА ТО,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ЧТО ТЫ ЕСТЬ!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0531-a.800x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44932" y="2996952"/>
            <a:ext cx="6454136" cy="3129211"/>
          </a:xfrm>
        </p:spPr>
      </p:pic>
    </p:spTree>
  </p:cSld>
  <p:clrMapOvr>
    <a:masterClrMapping/>
  </p:clrMapOvr>
  <p:transition advTm="452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3b9b3a5978a7002ace827a7185546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620688"/>
            <a:ext cx="7129077" cy="5505475"/>
          </a:xfrm>
        </p:spPr>
      </p:pic>
    </p:spTree>
  </p:cSld>
  <p:clrMapOvr>
    <a:masterClrMapping/>
  </p:clrMapOvr>
  <p:transition advTm="11278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4e3a1c3-6531-416a-8c2b-f3a0d7a116d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620688"/>
            <a:ext cx="7200799" cy="5505475"/>
          </a:xfrm>
        </p:spPr>
      </p:pic>
    </p:spTree>
  </p:cSld>
  <p:clrMapOvr>
    <a:masterClrMapping/>
  </p:clrMapOvr>
  <p:transition advTm="23353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507f7f81121c34e8ed897caeabecda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764704"/>
            <a:ext cx="7272808" cy="5184452"/>
          </a:xfrm>
        </p:spPr>
      </p:pic>
    </p:spTree>
  </p:cSld>
  <p:clrMapOvr>
    <a:masterClrMapping/>
  </p:clrMapOvr>
  <p:transition advTm="15304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5194820.758543.89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908721"/>
            <a:ext cx="7488832" cy="5092824"/>
          </a:xfrm>
        </p:spPr>
      </p:pic>
    </p:spTree>
  </p:cSld>
  <p:clrMapOvr>
    <a:masterClrMapping/>
  </p:clrMapOvr>
  <p:transition advTm="15475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ь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052736"/>
            <a:ext cx="5256583" cy="5040560"/>
          </a:xfrm>
        </p:spPr>
      </p:pic>
    </p:spTree>
  </p:cSld>
  <p:clrMapOvr>
    <a:masterClrMapping/>
  </p:clrMapOvr>
  <p:transition advTm="16177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mt_81_24_shutterstock_2385883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692696"/>
            <a:ext cx="7344816" cy="5256584"/>
          </a:xfrm>
        </p:spPr>
      </p:pic>
    </p:spTree>
  </p:cSld>
  <p:clrMapOvr>
    <a:masterClrMapping/>
  </p:clrMapOvr>
  <p:transition advTm="13931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filemini2018-08-22t23-39-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9675" y="764704"/>
            <a:ext cx="6784650" cy="5361459"/>
          </a:xfrm>
        </p:spPr>
      </p:pic>
    </p:spTree>
  </p:cSld>
  <p:clrMapOvr>
    <a:masterClrMapping/>
  </p:clrMapOvr>
  <p:transition advTm="14118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f730e2a-696x4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7300" y="692696"/>
            <a:ext cx="7131124" cy="5380285"/>
          </a:xfrm>
        </p:spPr>
      </p:pic>
    </p:spTree>
  </p:cSld>
  <p:clrMapOvr>
    <a:masterClrMapping/>
  </p:clrMapOvr>
  <p:transition advTm="10546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7</Words>
  <Application>Microsoft Office PowerPoint</Application>
  <PresentationFormat>Экран (4:3)</PresentationFormat>
  <Paragraphs>2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«Чудесная книга» Пчелинцева Оксана Геннадьевна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КНИГА,  СПАСИБО ЗА ТО,  ЧТО ТЫ ЕСТЬ!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</dc:creator>
  <cp:lastModifiedBy>PCU</cp:lastModifiedBy>
  <cp:revision>6</cp:revision>
  <dcterms:created xsi:type="dcterms:W3CDTF">2018-09-09T18:13:47Z</dcterms:created>
  <dcterms:modified xsi:type="dcterms:W3CDTF">2018-09-11T13:34:41Z</dcterms:modified>
</cp:coreProperties>
</file>